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617200" cy="7493000"/>
  <p:notesSz cx="10617200" cy="7493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410" y="1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96290" y="2322830"/>
            <a:ext cx="9024620" cy="1573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92580" y="4196080"/>
            <a:ext cx="7432040" cy="1873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0860" y="1723390"/>
            <a:ext cx="4618482" cy="4945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467858" y="1723390"/>
            <a:ext cx="4618482" cy="4945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0860" y="299720"/>
            <a:ext cx="9555480" cy="1198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0860" y="1723390"/>
            <a:ext cx="9555480" cy="4945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09848" y="6968490"/>
            <a:ext cx="3397504" cy="37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0860" y="6968490"/>
            <a:ext cx="2441956" cy="37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44384" y="6968490"/>
            <a:ext cx="2441956" cy="37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1" y="0"/>
            <a:ext cx="10543031" cy="74889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607" y="0"/>
            <a:ext cx="10323575" cy="74889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1" y="0"/>
            <a:ext cx="10543031" cy="74889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16183" cy="74889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5" y="0"/>
            <a:ext cx="10579607" cy="74889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1" y="0"/>
            <a:ext cx="10543031" cy="74889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1" y="0"/>
            <a:ext cx="10543031" cy="74889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5" y="0"/>
            <a:ext cx="10579607" cy="74889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1" y="0"/>
            <a:ext cx="10543031" cy="74889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1" y="0"/>
            <a:ext cx="10543031" cy="74889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1" y="0"/>
            <a:ext cx="10543031" cy="74889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1" y="0"/>
            <a:ext cx="10543031" cy="74889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0</Words>
  <Application>Microsoft Office PowerPoint</Application>
  <PresentationFormat>กำหนดเอง</PresentationFormat>
  <Paragraphs>0</Paragraphs>
  <Slides>12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12</vt:i4>
      </vt:variant>
    </vt:vector>
  </HeadingPairs>
  <TitlesOfParts>
    <vt:vector size="14" baseType="lpstr">
      <vt:lpstr>Calibri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PC-Palaporn</dc:creator>
  <cp:lastModifiedBy>PC-Palaporn</cp:lastModifiedBy>
  <cp:revision>1</cp:revision>
  <dcterms:created xsi:type="dcterms:W3CDTF">2025-06-10T04:05:20Z</dcterms:created>
  <dcterms:modified xsi:type="dcterms:W3CDTF">2025-06-10T04:11:17Z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2025-06-10T00:00:00Z</vt:filetime>
  </property>
  <property fmtid="{D5CDD505-2E9C-101B-9397-08002B2CF9AE}" pid="3" name="Creator">
    <vt:lpwstr>Scanner System</vt:lpwstr>
  </property>
  <property fmtid="{D5CDD505-2E9C-101B-9397-08002B2CF9AE}" pid="4" name="LastSaved">
    <vt:filetime>2025-06-10T00:00:00Z</vt:filetime>
  </property>
  <property fmtid="{D5CDD505-2E9C-101B-9397-08002B2CF9AE}" pid="5" name="Producer">
    <vt:lpwstr>Scanner System Image Conversion</vt:lpwstr>
  </property>
</Properties>
</file>